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B457-0C64-7C49-9875-954646078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35AD9-325A-EB42-AFFD-46BC38AC9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F8295-F3D8-8BCD-17E3-EB075C8B0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957D-D227-4C73-D9B8-8B20C87D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5A104-2CCD-5829-D9DF-D8ABB196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4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5FB4-A042-EA8D-7415-B87968B5E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D44A9-C614-BA4D-E524-9B747F0DA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F80B-F885-EFEA-E2FF-05069890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2DE5F-4FC6-0176-2BEF-5E5E823BA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F06F7-6B7F-C858-21D9-6E5803C85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30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180128-8032-9828-8B68-12C6B6DB5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A1E74-3E2C-F07D-581F-06244E721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3D802-E0BF-20B6-828F-EF24C167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70B94-F455-8772-45D7-E61A5887A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C6E60-CCB7-8DEC-C660-89E7B9BC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96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14A89-67A7-4D2C-6974-5C502AD72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6719F-E45D-44A1-5D57-F831EFF8E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A773D-9926-E888-382B-DEE57D20E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FDE6A-F25D-A128-2E30-87B47FED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23295-5431-3CDA-67E9-19A61106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93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E4F7D-FC3B-A843-87DD-8E6C3976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147FE5-63F7-8827-21F9-5CA4728CE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FCD38-1107-FEF6-623C-5342066E8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800D4-E1EC-2905-2C1A-503A78291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D82C8E-D0AA-E68F-781F-D8D85C798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4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664C7-CE0A-EB69-5792-754F4CBE1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FA86A-9E85-997D-DABD-AD582ACA5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FC492-15BB-F60E-A560-14B4CDFDB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01F9E-E30C-E3B7-2A03-83750708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BA001-3083-1189-2C1D-653ED8F11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598BA-BDDB-EC4A-FBC9-8036B7B1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0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9504D-4F2E-3D75-D2F6-2A646B7FC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DB1F9-3B5B-8143-6EB2-6B1F523AD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88982-45C5-E0B4-9AE0-1B0A1DE34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EFAE63-E879-1558-FE98-4B5B653CD1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BE190C-4ED7-1008-2603-B42C0888F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07823A-9913-B891-7DFA-835ED1E30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E817A5-F809-08A3-B0B8-42C92F8D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32DCB-3878-04C4-0642-86BEFB04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A5367-4B78-3EEC-4B6A-3301E21A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7460E8-C7BC-AEAA-D12D-8B6F6EC7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F4F80-4A98-D64D-DE5F-256DAE3C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5BF5F-6C5C-C2D9-7A5B-25E4A1BD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6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FF093D-14E3-D43C-70D3-E3C980AC3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D1C441-618B-4B95-4E16-A373A7B0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8BDA6-7207-CDFE-5858-94860761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44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D2140-3B95-A678-E6BD-70326BDB5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D0786-2EF5-8318-15A2-63DE0D704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814F90-003D-6EE0-38AE-5F6DB13DA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862CF-3912-ABAD-0504-9008D3E9D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AE44B-1BC8-3CFA-5154-DF59533E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AA2E1-D63E-782D-690A-EEDE2E69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92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4B46B-042D-75C5-1C6D-A1F52A748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85B683-1931-4C2F-00DA-64682DDA3D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CCEA9-011B-19F9-C256-53FBBA880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D6750-6044-34FB-9368-831C0C1E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F3EC3-2466-1467-1DD6-C2F05C0E5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EAF96-BDD8-D244-7E0F-0224A6E8E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4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9CEB1F-0B0B-64A2-A9AC-4E205CD7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95F5A-FBFC-8A12-DE6C-98D4C8105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C4F2B-9748-A0DD-3210-C94661AC1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3F327-AC0A-49E1-960D-B4F4F8BE2C62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855F6-F583-1715-BCFF-AF33D3D5E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E1CCF-FB07-23D3-AC50-2C03C380E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81F2-095B-4586-9E6E-F54DE5F54E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9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wbarn.co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smsjwool.dorset.sch.uk" TargetMode="External"/><Relationship Id="rId2" Type="http://schemas.openxmlformats.org/officeDocument/2006/relationships/hyperlink" Target="mailto:a.pickavance@smsjwool.dorset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0742-6856-1064-D485-CA6B21A3DD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>
                <a:latin typeface="Comic Sans MS" panose="030F0702030302020204" pitchFamily="66" charset="0"/>
              </a:rPr>
              <a:t>New Barn 2023-24</a:t>
            </a:r>
          </a:p>
        </p:txBody>
      </p:sp>
    </p:spTree>
    <p:extLst>
      <p:ext uri="{BB962C8B-B14F-4D97-AF65-F5344CB8AC3E}">
        <p14:creationId xmlns:p14="http://schemas.microsoft.com/office/powerpoint/2010/main" val="81158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AC10-8E4E-2964-BBC6-478816F0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New Barn - Main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715FC-B10C-B00F-6ADF-73E3D27B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Leave 24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 and return on 26</a:t>
            </a:r>
            <a:r>
              <a:rPr lang="en-GB" baseline="30000" dirty="0">
                <a:latin typeface="Comic Sans MS" panose="030F0702030302020204" pitchFamily="66" charset="0"/>
              </a:rPr>
              <a:t>th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</a:p>
          <a:p>
            <a:r>
              <a:rPr lang="en-GB" dirty="0">
                <a:latin typeface="Comic Sans MS" panose="030F0702030302020204" pitchFamily="66" charset="0"/>
              </a:rPr>
              <a:t>Come to school in own clothes with bags (children have to be able to carry their bag).</a:t>
            </a:r>
          </a:p>
          <a:p>
            <a:r>
              <a:rPr lang="en-GB" dirty="0">
                <a:latin typeface="Comic Sans MS" panose="030F0702030302020204" pitchFamily="66" charset="0"/>
              </a:rPr>
              <a:t>First day packed lunch provided by home/school (if paid for a hot meal).</a:t>
            </a:r>
          </a:p>
          <a:p>
            <a:r>
              <a:rPr lang="en-GB" dirty="0">
                <a:latin typeface="Comic Sans MS" panose="030F0702030302020204" pitchFamily="66" charset="0"/>
              </a:rPr>
              <a:t>Return to school for normal end of day.</a:t>
            </a:r>
          </a:p>
          <a:p>
            <a:r>
              <a:rPr lang="en-GB" dirty="0">
                <a:latin typeface="Comic Sans MS" panose="030F0702030302020204" pitchFamily="66" charset="0"/>
              </a:rPr>
              <a:t>Emergency contact form returned asap.</a:t>
            </a:r>
          </a:p>
          <a:p>
            <a:r>
              <a:rPr lang="en-GB" dirty="0">
                <a:latin typeface="Comic Sans MS" panose="030F0702030302020204" pitchFamily="66" charset="0"/>
              </a:rPr>
              <a:t>All medicines and money to be given to staff before departure.</a:t>
            </a:r>
          </a:p>
          <a:p>
            <a:r>
              <a:rPr lang="en-GB" dirty="0">
                <a:latin typeface="Comic Sans MS" panose="030F0702030302020204" pitchFamily="66" charset="0"/>
              </a:rPr>
              <a:t>Emergency contact details are the school office.</a:t>
            </a:r>
          </a:p>
        </p:txBody>
      </p:sp>
    </p:spTree>
    <p:extLst>
      <p:ext uri="{BB962C8B-B14F-4D97-AF65-F5344CB8AC3E}">
        <p14:creationId xmlns:p14="http://schemas.microsoft.com/office/powerpoint/2010/main" val="2456487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AC10-8E4E-2964-BBC6-478816F09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Where is New Barn?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715FC-B10C-B00F-6ADF-73E3D27B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  <a:hlinkClick r:id="rId2"/>
              </a:rPr>
              <a:t>https://www.newbarn.co.uk/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>
                <a:latin typeface="Comic Sans MS" panose="030F0702030302020204" pitchFamily="66" charset="0"/>
              </a:rPr>
              <a:t>25-30 minutes away.</a:t>
            </a:r>
          </a:p>
          <a:p>
            <a:r>
              <a:rPr lang="en-GB" dirty="0">
                <a:latin typeface="Comic Sans MS" panose="030F0702030302020204" pitchFamily="66" charset="0"/>
              </a:rPr>
              <a:t>We go by bus.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Photos (on Drive)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13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AC10-8E4E-2964-BBC6-478816F0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What do we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3DE78D-D56A-660D-BF8D-C8D654AFB4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471337"/>
              </p:ext>
            </p:extLst>
          </p:nvPr>
        </p:nvGraphicFramePr>
        <p:xfrm>
          <a:off x="259699" y="1194319"/>
          <a:ext cx="11571517" cy="5510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0307">
                  <a:extLst>
                    <a:ext uri="{9D8B030D-6E8A-4147-A177-3AD203B41FA5}">
                      <a16:colId xmlns:a16="http://schemas.microsoft.com/office/drawing/2014/main" val="730437664"/>
                    </a:ext>
                  </a:extLst>
                </a:gridCol>
                <a:gridCol w="5102766">
                  <a:extLst>
                    <a:ext uri="{9D8B030D-6E8A-4147-A177-3AD203B41FA5}">
                      <a16:colId xmlns:a16="http://schemas.microsoft.com/office/drawing/2014/main" val="1728187994"/>
                    </a:ext>
                  </a:extLst>
                </a:gridCol>
                <a:gridCol w="5068444">
                  <a:extLst>
                    <a:ext uri="{9D8B030D-6E8A-4147-A177-3AD203B41FA5}">
                      <a16:colId xmlns:a16="http://schemas.microsoft.com/office/drawing/2014/main" val="1253646704"/>
                    </a:ext>
                  </a:extLst>
                </a:gridCol>
              </a:tblGrid>
              <a:tr h="31512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DAY/DATE</a:t>
                      </a:r>
                      <a:endParaRPr lang="en-GB" sz="1400" b="1" dirty="0"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DAYTIME</a:t>
                      </a:r>
                      <a:endParaRPr lang="en-GB" sz="1400" b="1" dirty="0"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</a:rPr>
                        <a:t>EVENING</a:t>
                      </a:r>
                      <a:endParaRPr lang="en-GB" sz="1400" b="1" dirty="0">
                        <a:effectLst/>
                        <a:latin typeface="Comic Sans MS" panose="030F0702030302020204" pitchFamily="66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622374"/>
                  </a:ext>
                </a:extLst>
              </a:tr>
              <a:tr h="226945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Arrive at New Barn Field Centre for 10:30am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Fire Talk, Site Tour and ‘Meet the Animals’</a:t>
                      </a:r>
                    </a:p>
                    <a:p>
                      <a:endParaRPr lang="en-GB" sz="1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Lunch </a:t>
                      </a: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(12ish)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Shelter Building &amp; Bushcraft Skills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Evening Meal at 5:00pm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Pottery 6:00pm Start – (Long Ship Models)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Evening/Night Walk 7:15pm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1330525"/>
                  </a:ext>
                </a:extLst>
              </a:tr>
              <a:tr h="125049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Breakfast</a:t>
                      </a: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 (7-8am)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Full Day Saxon Living History 9:30am – 3:30pm </a:t>
                      </a:r>
                    </a:p>
                    <a:p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Lunch</a:t>
                      </a: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 break around 12ish</a:t>
                      </a:r>
                    </a:p>
                    <a:p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Evening Meal at 5:00pm</a:t>
                      </a:r>
                    </a:p>
                    <a:p>
                      <a:endParaRPr lang="en-GB" sz="1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endParaRPr lang="en-GB" sz="1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Bygone Ways 7:00pm</a:t>
                      </a:r>
                    </a:p>
                    <a:p>
                      <a:endParaRPr lang="en-GB" sz="1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2269911"/>
                  </a:ext>
                </a:extLst>
              </a:tr>
              <a:tr h="125049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Friday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Breakfast </a:t>
                      </a: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(7-8am)</a:t>
                      </a:r>
                    </a:p>
                    <a:p>
                      <a:endParaRPr lang="en-GB" sz="12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Nature Walk around New Barn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Lunch </a:t>
                      </a:r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(12ish)</a:t>
                      </a:r>
                      <a:endParaRPr lang="en-GB" sz="1200" dirty="0"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Depart New Barn at 1:30pm. Arrive back at school around 2pm</a:t>
                      </a:r>
                    </a:p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GB" sz="12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271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40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AC10-8E4E-2964-BBC6-478816F0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What to bring?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64130A-6461-85A8-48D4-6BAFF21FB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6262"/>
            <a:ext cx="6018245" cy="511412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D4268C-47B7-547F-050C-093276879F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40258"/>
            <a:ext cx="6018245" cy="386315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631A53C7-E53E-3DC1-4477-C9863F92BE1D}"/>
              </a:ext>
            </a:extLst>
          </p:cNvPr>
          <p:cNvSpPr txBox="1">
            <a:spLocks/>
          </p:cNvSpPr>
          <p:nvPr/>
        </p:nvSpPr>
        <p:spPr>
          <a:xfrm>
            <a:off x="6096000" y="4922864"/>
            <a:ext cx="6018244" cy="1837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Don’t need:</a:t>
            </a:r>
          </a:p>
          <a:p>
            <a:pPr marL="457200" indent="-457200">
              <a:buFontTx/>
              <a:buChar char="-"/>
            </a:pP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bedding</a:t>
            </a:r>
          </a:p>
          <a:p>
            <a:pPr marL="457200" indent="-457200">
              <a:buFontTx/>
              <a:buChar char="-"/>
            </a:pP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phones</a:t>
            </a:r>
          </a:p>
          <a:p>
            <a:pPr marL="457200" indent="-457200">
              <a:buFontTx/>
              <a:buChar char="-"/>
            </a:pP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food</a:t>
            </a:r>
          </a:p>
        </p:txBody>
      </p:sp>
    </p:spTree>
    <p:extLst>
      <p:ext uri="{BB962C8B-B14F-4D97-AF65-F5344CB8AC3E}">
        <p14:creationId xmlns:p14="http://schemas.microsoft.com/office/powerpoint/2010/main" val="182568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AC10-8E4E-2964-BBC6-478816F0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6" y="0"/>
            <a:ext cx="10515600" cy="1325563"/>
          </a:xfrm>
        </p:spPr>
        <p:txBody>
          <a:bodyPr/>
          <a:lstStyle/>
          <a:p>
            <a:r>
              <a:rPr lang="en-GB" u="sng" dirty="0">
                <a:latin typeface="Comic Sans MS" panose="030F0702030302020204" pitchFamily="66" charset="0"/>
              </a:rPr>
              <a:t>Food at New Barn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715FC-B10C-B00F-6ADF-73E3D27BD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90" y="1119672"/>
            <a:ext cx="12025604" cy="5738327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Children have chosen their lunch and evening meal options.</a:t>
            </a:r>
          </a:p>
          <a:p>
            <a:r>
              <a:rPr lang="en-GB" dirty="0">
                <a:latin typeface="Comic Sans MS" panose="030F0702030302020204" pitchFamily="66" charset="0"/>
              </a:rPr>
              <a:t>Lunch: 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Sandwich / Sausage Roll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Crisps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Fruit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Biscuit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Drink</a:t>
            </a:r>
          </a:p>
          <a:p>
            <a:r>
              <a:rPr lang="en-GB" dirty="0">
                <a:latin typeface="Comic Sans MS" panose="030F0702030302020204" pitchFamily="66" charset="0"/>
              </a:rPr>
              <a:t>Evening: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Chicken nuggets and chips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Fish and chips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16BBFF5-8691-1658-6C32-625CB707CE78}"/>
              </a:ext>
            </a:extLst>
          </p:cNvPr>
          <p:cNvSpPr txBox="1">
            <a:spLocks/>
          </p:cNvSpPr>
          <p:nvPr/>
        </p:nvSpPr>
        <p:spPr>
          <a:xfrm>
            <a:off x="6400800" y="1825625"/>
            <a:ext cx="4953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omic Sans MS" panose="030F0702030302020204" pitchFamily="66" charset="0"/>
              </a:rPr>
              <a:t>Breakfast: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Cereal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Toast</a:t>
            </a:r>
          </a:p>
          <a:p>
            <a:pPr>
              <a:buFontTx/>
              <a:buChar char="-"/>
            </a:pPr>
            <a:r>
              <a:rPr lang="en-GB" dirty="0">
                <a:latin typeface="Comic Sans MS" panose="030F0702030302020204" pitchFamily="66" charset="0"/>
              </a:rPr>
              <a:t>Cooked breakfast (sausage, egg, beans, mushrooms etc)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70388F6-E7CA-CC8B-4064-F2A349CFA839}"/>
              </a:ext>
            </a:extLst>
          </p:cNvPr>
          <p:cNvSpPr txBox="1">
            <a:spLocks/>
          </p:cNvSpPr>
          <p:nvPr/>
        </p:nvSpPr>
        <p:spPr>
          <a:xfrm>
            <a:off x="6096000" y="4679627"/>
            <a:ext cx="6018244" cy="1837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Please put on the form any medical or dietary needs!</a:t>
            </a:r>
          </a:p>
        </p:txBody>
      </p:sp>
    </p:spTree>
    <p:extLst>
      <p:ext uri="{BB962C8B-B14F-4D97-AF65-F5344CB8AC3E}">
        <p14:creationId xmlns:p14="http://schemas.microsoft.com/office/powerpoint/2010/main" val="302709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AC10-8E4E-2964-BBC6-478816F0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442" y="65315"/>
            <a:ext cx="10319656" cy="1325563"/>
          </a:xfrm>
        </p:spPr>
        <p:txBody>
          <a:bodyPr/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Parent/Carer questions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54C436A-C3C2-AB5B-F432-5076ADA5B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90" y="1800808"/>
            <a:ext cx="12025604" cy="5057191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Please ask anything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If you can’t think of anything now, email: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  <a:hlinkClick r:id="rId2"/>
            </a:endParaRPr>
          </a:p>
          <a:p>
            <a:pPr marL="0" indent="989013">
              <a:buNone/>
            </a:pPr>
            <a:r>
              <a:rPr lang="en-GB" dirty="0">
                <a:latin typeface="Comic Sans MS" panose="030F0702030302020204" pitchFamily="66" charset="0"/>
                <a:hlinkClick r:id="rId2"/>
              </a:rPr>
              <a:t>a.pickavance@smsjwool.dorset.sch.uk</a:t>
            </a:r>
            <a:endParaRPr lang="en-GB" dirty="0">
              <a:latin typeface="Comic Sans MS" panose="030F0702030302020204" pitchFamily="66" charset="0"/>
            </a:endParaRPr>
          </a:p>
          <a:p>
            <a:pPr marL="0" indent="989013">
              <a:buNone/>
            </a:pPr>
            <a:endParaRPr lang="en-GB" dirty="0">
              <a:latin typeface="Comic Sans MS" panose="030F0702030302020204" pitchFamily="66" charset="0"/>
              <a:hlinkClick r:id="rId3"/>
            </a:endParaRPr>
          </a:p>
          <a:p>
            <a:pPr marL="0" indent="989013">
              <a:buNone/>
            </a:pPr>
            <a:r>
              <a:rPr lang="en-GB" dirty="0">
                <a:latin typeface="Comic Sans MS" panose="030F0702030302020204" pitchFamily="66" charset="0"/>
                <a:hlinkClick r:id="rId3"/>
              </a:rPr>
              <a:t>office@smsjwool.dorset.sch.uk</a:t>
            </a:r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66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307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Times New Roman</vt:lpstr>
      <vt:lpstr>Office Theme</vt:lpstr>
      <vt:lpstr>New Barn 2023-24</vt:lpstr>
      <vt:lpstr>New Barn - Main Details</vt:lpstr>
      <vt:lpstr>Where is New Barn?</vt:lpstr>
      <vt:lpstr>What do we do?</vt:lpstr>
      <vt:lpstr>What to bring?</vt:lpstr>
      <vt:lpstr>Food at New Barn</vt:lpstr>
      <vt:lpstr>Parent/Carer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Barn 2023-24</dc:title>
  <dc:creator>Cassandra Pickavance</dc:creator>
  <cp:lastModifiedBy>A Pickavance</cp:lastModifiedBy>
  <cp:revision>2</cp:revision>
  <dcterms:created xsi:type="dcterms:W3CDTF">2024-03-19T11:10:41Z</dcterms:created>
  <dcterms:modified xsi:type="dcterms:W3CDTF">2024-03-22T12:28:16Z</dcterms:modified>
</cp:coreProperties>
</file>